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B13B08A-A9D8-49C7-A54B-65DB7C313008}" type="datetimeFigureOut">
              <a:rPr lang="en-US" smtClean="0"/>
              <a:t>12/8/2013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7BC84B-7C2D-4932-9F9F-5A95819A98B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Antimatter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47801"/>
            <a:ext cx="266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Antimatter is matter with the opposite charge as normally observed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It was first theorized to exist in 1928 by Paul Dirac and first observed in 1932</a:t>
            </a:r>
            <a:endParaRPr lang="en-US" dirty="0"/>
          </a:p>
        </p:txBody>
      </p:sp>
      <p:pic>
        <p:nvPicPr>
          <p:cNvPr id="5" name="Picture 2" descr="http://livefromcern.web.cern.ch/livefromcern/antimatter/history/imagehistory/Dirac-youn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51" y="3756124"/>
            <a:ext cx="1524000" cy="226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4600" y="1447801"/>
            <a:ext cx="31874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When antimatter comes into contact with matter they annihilate each other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This poses serious challenges to the study of antimatter but also means it could one day be used as fuel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This property of antimatter is also used in PET scans or Positron Emission Topography</a:t>
            </a:r>
            <a:endParaRPr lang="en-US" dirty="0"/>
          </a:p>
        </p:txBody>
      </p:sp>
      <p:pic>
        <p:nvPicPr>
          <p:cNvPr id="7" name="Picture 2" descr="http://alpha.web.cern.ch/sites/alpha.web.cern.ch/files/styles/galleryformatter_slide/public/gallery/zonepeo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743" y="4343400"/>
            <a:ext cx="3774257" cy="2514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scienceblogs.com/startswithabang/files/2010/11/idrogeno-anti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922425"/>
            <a:ext cx="2712453" cy="173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83060" y="1447801"/>
            <a:ext cx="29085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The ALPHA experiment at CERN managed to trap anti-hydrogen for 1000 seconds in 2011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This and other advances will allow for more careful study of antimatter in the future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0" y="914400"/>
            <a:ext cx="29588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By Franklin Talbert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77828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104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Antimatter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Antimatter</dc:title>
  <dc:creator>Franklin T</dc:creator>
  <cp:lastModifiedBy>Franklin T</cp:lastModifiedBy>
  <cp:revision>2</cp:revision>
  <dcterms:created xsi:type="dcterms:W3CDTF">2013-12-09T01:21:00Z</dcterms:created>
  <dcterms:modified xsi:type="dcterms:W3CDTF">2013-12-09T01:34:27Z</dcterms:modified>
</cp:coreProperties>
</file>